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68" r:id="rId2"/>
    <p:sldId id="269" r:id="rId3"/>
    <p:sldId id="270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7" autoAdjust="0"/>
  </p:normalViewPr>
  <p:slideViewPr>
    <p:cSldViewPr snapToGrid="0" snapToObjects="1">
      <p:cViewPr varScale="1">
        <p:scale>
          <a:sx n="94" d="100"/>
          <a:sy n="94" d="100"/>
        </p:scale>
        <p:origin x="-43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45BD8-FC8A-0546-A491-A4210E96E105}" type="datetimeFigureOut">
              <a:rPr lang="en-US" smtClean="0"/>
              <a:t>7/22/15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95457-902F-5A41-A40F-CB902F487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941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A6385-56E5-6843-A817-AFDC2DAC565D}" type="datetimeFigureOut">
              <a:rPr lang="en-US" smtClean="0"/>
              <a:t>7/22/15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850B7-243E-B44C-91D9-EC504FD0D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662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8E1DA-EEB9-428F-ADF8-08FFCB660A0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98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5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874AFF42-E6BF-7D4B-B4C4-6F95991E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3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874AFF42-E6BF-7D4B-B4C4-6F95991E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11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874AFF42-E6BF-7D4B-B4C4-6F95991E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5359" y="1508400"/>
            <a:ext cx="8275203" cy="4615200"/>
          </a:xfrm>
          <a:prstGeom prst="rect">
            <a:avLst/>
          </a:prstGeom>
        </p:spPr>
        <p:txBody>
          <a:bodyPr lIns="121811" tIns="60903" rIns="121811" bIns="60903"/>
          <a:lstStyle>
            <a:lvl2pPr>
              <a:buSzPct val="80000"/>
              <a:defRPr/>
            </a:lvl2pPr>
            <a:lvl3pPr>
              <a:buSzPct val="80000"/>
              <a:defRPr/>
            </a:lvl3pPr>
            <a:lvl4pPr>
              <a:buSzPct val="80000"/>
              <a:defRPr/>
            </a:lvl4pPr>
            <a:lvl5pPr>
              <a:buSzPct val="80000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669501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B7436-EFF2-0143-BA29-50CEA7B2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0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5-07-21 at 12.41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004" y="1724526"/>
            <a:ext cx="4589485" cy="3007896"/>
          </a:xfrm>
          <a:prstGeom prst="rect">
            <a:avLst/>
          </a:prstGeom>
        </p:spPr>
      </p:pic>
      <p:pic>
        <p:nvPicPr>
          <p:cNvPr id="14" name="Picture 13" descr="Screen Shot 2015-07-21 at 12.48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7" y="-65033"/>
            <a:ext cx="3966807" cy="213332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FF42-E6BF-7D4B-B4C4-6F95991ED1BF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 descr="Screen Shot 2015-07-21 at 12.35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754" y="1481072"/>
            <a:ext cx="2590800" cy="3940700"/>
          </a:xfrm>
          <a:prstGeom prst="rect">
            <a:avLst/>
          </a:prstGeom>
        </p:spPr>
      </p:pic>
      <p:pic>
        <p:nvPicPr>
          <p:cNvPr id="11" name="Picture 10" descr="Screen Shot 2015-07-21 at 12.42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86" y="0"/>
            <a:ext cx="3465608" cy="2286000"/>
          </a:xfrm>
          <a:prstGeom prst="rect">
            <a:avLst/>
          </a:prstGeom>
        </p:spPr>
      </p:pic>
      <p:pic>
        <p:nvPicPr>
          <p:cNvPr id="12" name="Picture 11" descr="Screen Shot 2015-07-21 at 12.44.3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4476879"/>
            <a:ext cx="4519503" cy="2421536"/>
          </a:xfrm>
          <a:prstGeom prst="rect">
            <a:avLst/>
          </a:prstGeom>
        </p:spPr>
      </p:pic>
      <p:pic>
        <p:nvPicPr>
          <p:cNvPr id="9" name="Picture 8" descr="Screen Shot 2015-07-21 at 12.37.48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591" y="4476879"/>
            <a:ext cx="3769609" cy="2421536"/>
          </a:xfrm>
          <a:prstGeom prst="rect">
            <a:avLst/>
          </a:prstGeom>
        </p:spPr>
      </p:pic>
      <p:pic>
        <p:nvPicPr>
          <p:cNvPr id="13" name="Picture 12" descr="Screen Shot 2015-07-21 at 12.46.18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3365157" cy="2286000"/>
          </a:xfrm>
          <a:prstGeom prst="rect">
            <a:avLst/>
          </a:prstGeom>
        </p:spPr>
      </p:pic>
      <p:pic>
        <p:nvPicPr>
          <p:cNvPr id="15" name="Picture 14" descr="Screen Shot 2015-07-21 at 12.50.2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3204285" cy="2190879"/>
          </a:xfrm>
          <a:prstGeom prst="rect">
            <a:avLst/>
          </a:prstGeom>
        </p:spPr>
      </p:pic>
      <p:pic>
        <p:nvPicPr>
          <p:cNvPr id="16" name="Picture 15" descr="Screen Shot 2015-07-21 at 12.51.51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7" y="4768603"/>
            <a:ext cx="3962328" cy="2129812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2254248" y="6383035"/>
            <a:ext cx="4893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© </a:t>
            </a:r>
            <a:r>
              <a:rPr lang="en-US" sz="1800" dirty="0" err="1">
                <a:solidFill>
                  <a:schemeClr val="bg1"/>
                </a:solidFill>
              </a:rPr>
              <a:t>Stonehouse</a:t>
            </a:r>
            <a:r>
              <a:rPr lang="en-US" sz="1800" dirty="0">
                <a:solidFill>
                  <a:schemeClr val="bg1"/>
                </a:solidFill>
              </a:rPr>
              <a:t> Photographic / Internet Society</a:t>
            </a:r>
          </a:p>
        </p:txBody>
      </p:sp>
    </p:spTree>
    <p:extLst>
      <p:ext uri="{BB962C8B-B14F-4D97-AF65-F5344CB8AC3E}">
        <p14:creationId xmlns:p14="http://schemas.microsoft.com/office/powerpoint/2010/main" val="3915927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nyorkdn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46" y="1069295"/>
            <a:ext cx="3848100" cy="24003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94655"/>
          </a:xfrm>
        </p:spPr>
        <p:txBody>
          <a:bodyPr>
            <a:noAutofit/>
          </a:bodyPr>
          <a:lstStyle/>
          <a:p>
            <a:r>
              <a:rPr lang="en-US" dirty="0" smtClean="0"/>
              <a:t>DNS / DNSSEC / DANE / DPRIVE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17419" y="3469595"/>
            <a:ext cx="50689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Projects Developed</a:t>
            </a:r>
          </a:p>
          <a:p>
            <a:r>
              <a:rPr lang="en-US" sz="2000" dirty="0" smtClean="0"/>
              <a:t>DNS</a:t>
            </a:r>
            <a:r>
              <a:rPr lang="en-US" sz="2000" dirty="0"/>
              <a:t>-over-TLS privacy – add authentication and forward </a:t>
            </a:r>
            <a:r>
              <a:rPr lang="en-US" sz="2000" dirty="0" smtClean="0"/>
              <a:t>secrecy</a:t>
            </a:r>
          </a:p>
          <a:p>
            <a:r>
              <a:rPr lang="en-US" sz="2000" dirty="0"/>
              <a:t>DNSSEC roadblock </a:t>
            </a:r>
            <a:r>
              <a:rPr lang="en-US" sz="2000" dirty="0" smtClean="0"/>
              <a:t>tester</a:t>
            </a:r>
            <a:endParaRPr lang="en-US" sz="2000" dirty="0"/>
          </a:p>
          <a:p>
            <a:r>
              <a:rPr lang="en-US" sz="2000" dirty="0" smtClean="0"/>
              <a:t>DNSSEC algorithm visualizer</a:t>
            </a:r>
          </a:p>
          <a:p>
            <a:r>
              <a:rPr lang="en-US" sz="2000" dirty="0" smtClean="0"/>
              <a:t>Algorithm registry fetch tool</a:t>
            </a:r>
          </a:p>
          <a:p>
            <a:r>
              <a:rPr lang="en-US" sz="2000" dirty="0" smtClean="0"/>
              <a:t>TLS DNSSEC chain extension server demo</a:t>
            </a:r>
          </a:p>
        </p:txBody>
      </p:sp>
      <p:pic>
        <p:nvPicPr>
          <p:cNvPr id="7" name="Picture 6" descr="logo-final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537" y="1658779"/>
            <a:ext cx="2470150" cy="768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4538" y="1417638"/>
            <a:ext cx="1967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Platform Used 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5714538" y="2764308"/>
            <a:ext cx="322867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Team Organizations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000" dirty="0" smtClean="0"/>
              <a:t>ACLU, </a:t>
            </a:r>
            <a:r>
              <a:rPr lang="en-US" sz="2000" dirty="0" err="1" smtClean="0"/>
              <a:t>Cloudflare</a:t>
            </a:r>
            <a:r>
              <a:rPr lang="en-US" sz="2000" dirty="0" smtClean="0"/>
              <a:t>, ISOC,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NLnet Labs, No Mountain,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</a:t>
            </a:r>
            <a:r>
              <a:rPr lang="en-US" sz="2000" dirty="0" err="1" smtClean="0"/>
              <a:t>Salesforce</a:t>
            </a:r>
            <a:r>
              <a:rPr lang="en-US" sz="2000" dirty="0" smtClean="0"/>
              <a:t>, </a:t>
            </a:r>
            <a:r>
              <a:rPr lang="en-US" sz="2000" dirty="0" err="1" smtClean="0"/>
              <a:t>Sinodun</a:t>
            </a:r>
            <a:r>
              <a:rPr lang="en-US" sz="2000" dirty="0" smtClean="0"/>
              <a:t>, 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Verisign Labs, W3C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Winner of a 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Best in Show  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Interested folks:  </a:t>
            </a:r>
            <a:endParaRPr lang="en-US" sz="2000" dirty="0" smtClean="0">
              <a:solidFill>
                <a:srgbClr val="0000FF"/>
              </a:solidFill>
            </a:endParaRP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BOF </a:t>
            </a:r>
            <a:r>
              <a:rPr lang="en-US" sz="2000" dirty="0">
                <a:solidFill>
                  <a:srgbClr val="0000FF"/>
                </a:solidFill>
              </a:rPr>
              <a:t>in Istanbul Room following Bits-n-Bites</a:t>
            </a:r>
          </a:p>
          <a:p>
            <a:pPr algn="ctr"/>
            <a:r>
              <a:rPr lang="en-US" sz="3200" dirty="0" smtClean="0">
                <a:solidFill>
                  <a:srgbClr val="0000FF"/>
                </a:solidFill>
              </a:rPr>
              <a:t> </a:t>
            </a:r>
            <a:endParaRPr lang="en-US" sz="3200" dirty="0">
              <a:solidFill>
                <a:srgbClr val="0000FF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923717" y="4312325"/>
            <a:ext cx="1358496" cy="2953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56678" y="4726051"/>
            <a:ext cx="763106" cy="2076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611040" y="5141040"/>
            <a:ext cx="671172" cy="1038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8-Point Star 11"/>
          <p:cNvSpPr/>
          <p:nvPr/>
        </p:nvSpPr>
        <p:spPr>
          <a:xfrm>
            <a:off x="4016420" y="4421462"/>
            <a:ext cx="1698117" cy="1024546"/>
          </a:xfrm>
          <a:prstGeom prst="star8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DEMO 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AVAILABLE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6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862" y="211395"/>
            <a:ext cx="8588861" cy="889415"/>
          </a:xfrm>
        </p:spPr>
        <p:txBody>
          <a:bodyPr>
            <a:normAutofit/>
          </a:bodyPr>
          <a:lstStyle/>
          <a:p>
            <a:r>
              <a:rPr lang="en-US" dirty="0" smtClean="0"/>
              <a:t>Yang Explorer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05862" y="1317040"/>
            <a:ext cx="3109506" cy="4720903"/>
          </a:xfrm>
        </p:spPr>
        <p:txBody>
          <a:bodyPr>
            <a:normAutofit fontScale="85000" lnSpcReduction="10000"/>
          </a:bodyPr>
          <a:lstStyle/>
          <a:p>
            <a:pPr>
              <a:buFont typeface="Wingdings" charset="2"/>
              <a:buChar char="q"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Client-Server Web / Desktop app</a:t>
            </a:r>
          </a:p>
          <a:p>
            <a:pPr marL="909638" lvl="1" indent="-452438">
              <a:buFont typeface="Wingdings" charset="2"/>
              <a:buChar char="q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Browse YANG data models</a:t>
            </a:r>
          </a:p>
          <a:p>
            <a:pPr marL="909638" lvl="1" indent="-452438">
              <a:buFont typeface="Wingdings" charset="2"/>
              <a:buChar char="q"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I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nspect properties of nodes</a:t>
            </a:r>
          </a:p>
          <a:p>
            <a:pPr>
              <a:buFont typeface="Wingdings" charset="2"/>
              <a:buChar char="q"/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Create and Execute </a:t>
            </a:r>
            <a:r>
              <a:rPr lang="en-US" sz="2800" dirty="0" err="1" smtClean="0">
                <a:solidFill>
                  <a:schemeClr val="tx1">
                    <a:lumMod val="75000"/>
                  </a:schemeClr>
                </a:solidFill>
              </a:rPr>
              <a:t>NetConf</a:t>
            </a: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 / </a:t>
            </a:r>
            <a:r>
              <a:rPr lang="en-US" sz="2800" dirty="0" err="1" smtClean="0">
                <a:solidFill>
                  <a:schemeClr val="tx1">
                    <a:lumMod val="75000"/>
                  </a:schemeClr>
                </a:solidFill>
              </a:rPr>
              <a:t>RestConf</a:t>
            </a: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 RPCs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  <a:p>
            <a:pPr lvl="1">
              <a:buFont typeface="Wingdings" charset="2"/>
              <a:buChar char="q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XML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and JSON encoding</a:t>
            </a:r>
            <a:endParaRPr lang="en-US" sz="2400" dirty="0" smtClean="0">
              <a:solidFill>
                <a:schemeClr val="tx1">
                  <a:lumMod val="75000"/>
                </a:schemeClr>
              </a:solidFill>
            </a:endParaRPr>
          </a:p>
          <a:p>
            <a:pPr>
              <a:buFont typeface="Wingdings" charset="2"/>
              <a:buChar char="q"/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Open Source</a:t>
            </a:r>
          </a:p>
          <a:p>
            <a:pPr lvl="1">
              <a:buFont typeface="Wingdings" charset="2"/>
              <a:buChar char="q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coming soon …</a:t>
            </a:r>
          </a:p>
          <a:p>
            <a:pPr marL="0" indent="0">
              <a:buNone/>
            </a:pPr>
            <a:endParaRPr lang="en-US" sz="19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" name="Picture 3" descr="Screen Shot 2015-07-20 at 2.53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68" y="1858211"/>
            <a:ext cx="5602201" cy="392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401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10965</TotalTime>
  <Words>131</Words>
  <Application>Microsoft Macintosh PowerPoint</Application>
  <PresentationFormat>On-screen Show (4:3)</PresentationFormat>
  <Paragraphs>32</Paragraphs>
  <Slides>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DNS / DNSSEC / DANE / DPRIVE</vt:lpstr>
      <vt:lpstr>Yang Explorer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Eckel</dc:creator>
  <cp:lastModifiedBy>Charles Eckel</cp:lastModifiedBy>
  <cp:revision>50</cp:revision>
  <dcterms:created xsi:type="dcterms:W3CDTF">2015-03-20T17:07:21Z</dcterms:created>
  <dcterms:modified xsi:type="dcterms:W3CDTF">2015-07-22T12:28:48Z</dcterms:modified>
</cp:coreProperties>
</file>